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7" r:id="rId12"/>
    <p:sldId id="272" r:id="rId13"/>
    <p:sldId id="268" r:id="rId14"/>
    <p:sldId id="277" r:id="rId15"/>
    <p:sldId id="269" r:id="rId16"/>
    <p:sldId id="270" r:id="rId17"/>
    <p:sldId id="274" r:id="rId18"/>
    <p:sldId id="273" r:id="rId19"/>
    <p:sldId id="275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489" autoAdjust="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211F-D230-42A6-8627-7A3A2353495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6AD61-C505-4270-B65A-717CA0B6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76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211F-D230-42A6-8627-7A3A2353495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6AD61-C505-4270-B65A-717CA0B6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05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211F-D230-42A6-8627-7A3A2353495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6AD61-C505-4270-B65A-717CA0B6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0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211F-D230-42A6-8627-7A3A2353495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6AD61-C505-4270-B65A-717CA0B6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5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211F-D230-42A6-8627-7A3A2353495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6AD61-C505-4270-B65A-717CA0B6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40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211F-D230-42A6-8627-7A3A2353495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6AD61-C505-4270-B65A-717CA0B6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7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211F-D230-42A6-8627-7A3A2353495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6AD61-C505-4270-B65A-717CA0B6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6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211F-D230-42A6-8627-7A3A2353495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6AD61-C505-4270-B65A-717CA0B6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93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211F-D230-42A6-8627-7A3A2353495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6AD61-C505-4270-B65A-717CA0B6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40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211F-D230-42A6-8627-7A3A2353495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6AD61-C505-4270-B65A-717CA0B6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211F-D230-42A6-8627-7A3A2353495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6AD61-C505-4270-B65A-717CA0B6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77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8211F-D230-42A6-8627-7A3A2353495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6AD61-C505-4270-B65A-717CA0B6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9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Understanding the Preprocessed Dataset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Steven Cao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98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089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Preprocessed Data – s13s1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318171" y="156754"/>
            <a:ext cx="2316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of what I considered to have all channels great quality, except for channel T7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7680" y="261260"/>
            <a:ext cx="3953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= artifact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Yellow</a:t>
            </a:r>
            <a:r>
              <a:rPr lang="en-US" dirty="0" smtClean="0"/>
              <a:t> = good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= great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392962"/>
            <a:ext cx="11198542" cy="53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1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089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Preprocessed Data – s16s3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53" y="1271166"/>
            <a:ext cx="10897694" cy="54651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35886" y="365126"/>
            <a:ext cx="1915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Previous two sessions all had great quality.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7680" y="261260"/>
            <a:ext cx="3953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= artifact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Yellow</a:t>
            </a:r>
            <a:r>
              <a:rPr lang="en-US" dirty="0" smtClean="0"/>
              <a:t> = good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= great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59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606" y="3520166"/>
            <a:ext cx="6801394" cy="33378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7367839" cy="362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0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089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Preprocessed Data – s18s1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53005" y="122760"/>
            <a:ext cx="2612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there a possible way to remove the artifacts. (previous sessions all had great quality channels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7680" y="261259"/>
            <a:ext cx="3953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= artifact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Yellow</a:t>
            </a:r>
            <a:r>
              <a:rPr lang="en-US" dirty="0" smtClean="0"/>
              <a:t> = good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= great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466850"/>
            <a:ext cx="1125855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5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907408" cy="3447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686" y="3447375"/>
            <a:ext cx="6923314" cy="341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0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074" y="0"/>
            <a:ext cx="10515600" cy="1325563"/>
          </a:xfrm>
        </p:spPr>
        <p:txBody>
          <a:bodyPr/>
          <a:lstStyle/>
          <a:p>
            <a:r>
              <a:rPr lang="en-US" dirty="0" smtClean="0"/>
              <a:t>Subject Data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21677"/>
            <a:ext cx="6416040" cy="518477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Possible (11 subjects)</a:t>
            </a:r>
            <a:endParaRPr lang="en-US" dirty="0"/>
          </a:p>
          <a:p>
            <a:pPr fontAlgn="base"/>
            <a:r>
              <a:rPr lang="en-US" dirty="0"/>
              <a:t>s</a:t>
            </a:r>
            <a:r>
              <a:rPr lang="en-US" dirty="0" smtClean="0"/>
              <a:t>1 (no data from all three sessions)</a:t>
            </a:r>
          </a:p>
          <a:p>
            <a:pPr fontAlgn="base"/>
            <a:r>
              <a:rPr lang="en-US" dirty="0" smtClean="0"/>
              <a:t>s3(has </a:t>
            </a:r>
            <a:r>
              <a:rPr lang="en-US" dirty="0"/>
              <a:t>one session with loose connection, but everything else great)</a:t>
            </a:r>
          </a:p>
          <a:p>
            <a:pPr fontAlgn="base"/>
            <a:r>
              <a:rPr lang="en-US" dirty="0"/>
              <a:t>s</a:t>
            </a:r>
            <a:r>
              <a:rPr lang="en-US" dirty="0" smtClean="0"/>
              <a:t>6 </a:t>
            </a:r>
            <a:r>
              <a:rPr lang="en-US" dirty="0"/>
              <a:t>(has a few artifacts(3), but everything else good)</a:t>
            </a:r>
          </a:p>
          <a:p>
            <a:pPr fontAlgn="base"/>
            <a:r>
              <a:rPr lang="en-US" dirty="0"/>
              <a:t>s</a:t>
            </a:r>
            <a:r>
              <a:rPr lang="en-US" dirty="0" smtClean="0"/>
              <a:t>10 </a:t>
            </a:r>
            <a:r>
              <a:rPr lang="en-US" dirty="0"/>
              <a:t>(has a few artifacts (2), but everything else great)</a:t>
            </a:r>
          </a:p>
          <a:p>
            <a:pPr fontAlgn="base"/>
            <a:r>
              <a:rPr lang="en-US" dirty="0"/>
              <a:t>s</a:t>
            </a:r>
            <a:r>
              <a:rPr lang="en-US" dirty="0" smtClean="0"/>
              <a:t>11 </a:t>
            </a:r>
            <a:r>
              <a:rPr lang="en-US" dirty="0"/>
              <a:t>(no data from session #1, or else, it would be a yes)</a:t>
            </a:r>
          </a:p>
          <a:p>
            <a:pPr fontAlgn="base"/>
            <a:r>
              <a:rPr lang="en-US" dirty="0"/>
              <a:t>s</a:t>
            </a:r>
            <a:r>
              <a:rPr lang="en-US" dirty="0" smtClean="0"/>
              <a:t>16 </a:t>
            </a:r>
            <a:r>
              <a:rPr lang="en-US" dirty="0"/>
              <a:t>(everything is great, except for session #3 which had artifacts everywhere)</a:t>
            </a:r>
          </a:p>
          <a:p>
            <a:pPr fontAlgn="base"/>
            <a:r>
              <a:rPr lang="en-US" dirty="0"/>
              <a:t>s</a:t>
            </a:r>
            <a:r>
              <a:rPr lang="en-US" dirty="0" smtClean="0"/>
              <a:t>17 </a:t>
            </a:r>
            <a:r>
              <a:rPr lang="en-US" dirty="0"/>
              <a:t>(has a few artifacts, but mostly great)</a:t>
            </a:r>
          </a:p>
          <a:p>
            <a:pPr fontAlgn="base"/>
            <a:r>
              <a:rPr lang="en-US" dirty="0"/>
              <a:t>s</a:t>
            </a:r>
            <a:r>
              <a:rPr lang="en-US" dirty="0" smtClean="0"/>
              <a:t>18 </a:t>
            </a:r>
            <a:r>
              <a:rPr lang="en-US" dirty="0"/>
              <a:t>(has one session with loose connection, but everything else great)</a:t>
            </a:r>
          </a:p>
          <a:p>
            <a:pPr fontAlgn="base"/>
            <a:r>
              <a:rPr lang="en-US" dirty="0"/>
              <a:t>s</a:t>
            </a:r>
            <a:r>
              <a:rPr lang="en-US" dirty="0" smtClean="0"/>
              <a:t>19 </a:t>
            </a:r>
            <a:r>
              <a:rPr lang="en-US" dirty="0"/>
              <a:t>(has one session with loose connection, and lots of artifacts, but had some </a:t>
            </a:r>
            <a:r>
              <a:rPr lang="en-US" dirty="0" smtClean="0"/>
              <a:t>great</a:t>
            </a:r>
            <a:r>
              <a:rPr lang="en-US" dirty="0"/>
              <a:t>)</a:t>
            </a:r>
          </a:p>
          <a:p>
            <a:pPr fontAlgn="base"/>
            <a:r>
              <a:rPr lang="en-US" dirty="0"/>
              <a:t>s</a:t>
            </a:r>
            <a:r>
              <a:rPr lang="en-US" dirty="0" smtClean="0"/>
              <a:t>20 </a:t>
            </a:r>
            <a:r>
              <a:rPr lang="en-US" dirty="0"/>
              <a:t>(has one session with artifacts, but everything else great)</a:t>
            </a:r>
          </a:p>
          <a:p>
            <a:pPr fontAlgn="base"/>
            <a:r>
              <a:rPr lang="en-US" dirty="0"/>
              <a:t>s</a:t>
            </a:r>
            <a:r>
              <a:rPr lang="en-US" dirty="0" smtClean="0"/>
              <a:t>21 </a:t>
            </a:r>
            <a:r>
              <a:rPr lang="en-US" dirty="0"/>
              <a:t>( has one session with loose connection, but everything else good and great)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74972" y="533700"/>
            <a:ext cx="536447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Yes for use </a:t>
            </a:r>
            <a:r>
              <a:rPr lang="en-US" dirty="0"/>
              <a:t>(</a:t>
            </a:r>
            <a:r>
              <a:rPr lang="en-US" dirty="0" smtClean="0"/>
              <a:t>9 subjects) </a:t>
            </a:r>
          </a:p>
          <a:p>
            <a:r>
              <a:rPr lang="en-US" dirty="0" smtClean="0"/>
              <a:t>(either all great, all good, or very few artifacts)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4 (all session good or great, with only two artifacts in total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5 (two sessions good, one session great)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7 (two sessions good, one session with one artifact)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8 (two sessions great, one session good)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9 (two sessions great, one session mostly good with one artifact)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10 (one session great, one session good, one session with 2 artifacts)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12 (all sessions great)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13 (two sessions great, one session good)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14 (two sessions great, one session good)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574972" y="4715470"/>
            <a:ext cx="55234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 for use (2 subjects)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2 (contains multiple artifacts in all three sessions (5 in first session, 5 in second session, and all 14 in third session))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15 ( contains multiple artifacts in first session and third session (4 in first session, and 5 in third session)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3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903" y="1529532"/>
            <a:ext cx="10515600" cy="48799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Channels that are mostly filled with </a:t>
            </a:r>
            <a:r>
              <a:rPr lang="en-US" dirty="0" smtClean="0"/>
              <a:t>artifacts (not counting the sessions that had huge spikes everywhere)</a:t>
            </a:r>
            <a:endParaRPr lang="en-US" dirty="0"/>
          </a:p>
          <a:p>
            <a:pPr lvl="1"/>
            <a:r>
              <a:rPr lang="en-US" dirty="0"/>
              <a:t>F3: 1</a:t>
            </a:r>
          </a:p>
          <a:p>
            <a:pPr lvl="1"/>
            <a:r>
              <a:rPr lang="en-US" dirty="0"/>
              <a:t>FC5: 4</a:t>
            </a:r>
          </a:p>
          <a:p>
            <a:pPr lvl="1"/>
            <a:r>
              <a:rPr lang="en-US" dirty="0"/>
              <a:t>AF3: 3</a:t>
            </a:r>
          </a:p>
          <a:p>
            <a:pPr lvl="1"/>
            <a:r>
              <a:rPr lang="en-US" b="1" dirty="0"/>
              <a:t>F7: 7</a:t>
            </a:r>
            <a:endParaRPr lang="en-US" dirty="0"/>
          </a:p>
          <a:p>
            <a:pPr lvl="1"/>
            <a:r>
              <a:rPr lang="en-US" b="1" dirty="0"/>
              <a:t>T7: 7</a:t>
            </a:r>
            <a:endParaRPr lang="en-US" dirty="0"/>
          </a:p>
          <a:p>
            <a:pPr lvl="1"/>
            <a:r>
              <a:rPr lang="en-US" dirty="0"/>
              <a:t>P7: 2</a:t>
            </a:r>
          </a:p>
          <a:p>
            <a:pPr lvl="1"/>
            <a:r>
              <a:rPr lang="en-US" dirty="0"/>
              <a:t>O1: 2</a:t>
            </a:r>
          </a:p>
          <a:p>
            <a:pPr lvl="1"/>
            <a:r>
              <a:rPr lang="en-US" dirty="0"/>
              <a:t>O2: 1</a:t>
            </a:r>
          </a:p>
          <a:p>
            <a:pPr lvl="1"/>
            <a:r>
              <a:rPr lang="en-US" dirty="0"/>
              <a:t>P8: 2</a:t>
            </a:r>
          </a:p>
          <a:p>
            <a:pPr lvl="1"/>
            <a:r>
              <a:rPr lang="en-US" b="1" dirty="0"/>
              <a:t>T8: 5</a:t>
            </a:r>
            <a:endParaRPr lang="en-US" dirty="0"/>
          </a:p>
          <a:p>
            <a:pPr lvl="1"/>
            <a:r>
              <a:rPr lang="en-US" b="1" dirty="0"/>
              <a:t>F8: 11</a:t>
            </a:r>
            <a:endParaRPr lang="en-US" dirty="0"/>
          </a:p>
          <a:p>
            <a:pPr lvl="1"/>
            <a:r>
              <a:rPr lang="en-US" dirty="0"/>
              <a:t>AF4: 3</a:t>
            </a:r>
          </a:p>
          <a:p>
            <a:pPr lvl="1"/>
            <a:r>
              <a:rPr lang="en-US" dirty="0"/>
              <a:t>FC6: 1</a:t>
            </a:r>
          </a:p>
          <a:p>
            <a:pPr lvl="1"/>
            <a:r>
              <a:rPr lang="en-US" dirty="0" smtClean="0"/>
              <a:t>F4</a:t>
            </a:r>
            <a:r>
              <a:rPr lang="en-US" dirty="0"/>
              <a:t>: 2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795" y="2295807"/>
            <a:ext cx="4259174" cy="371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8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3806" y="0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Comparing Preprocessed Dataset to Raw Dataset (“Yes” Subject)</a:t>
            </a:r>
            <a:endParaRPr lang="en-US" sz="32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320" y="568110"/>
            <a:ext cx="6685680" cy="32627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30821"/>
            <a:ext cx="6144497" cy="30271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94469" y="3830821"/>
            <a:ext cx="249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Preprocessed Dataset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64080" y="3461489"/>
            <a:ext cx="249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Raw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44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1469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Comparing Preprocessed Dataset to Raw Dataset (“Possible” Subject)</a:t>
            </a:r>
            <a:endParaRPr lang="en-US" sz="32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89" y="506886"/>
            <a:ext cx="6861811" cy="3385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5779"/>
            <a:ext cx="6278878" cy="31222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94469" y="3830821"/>
            <a:ext cx="249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Preprocessed Dataset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77291" y="3366447"/>
            <a:ext cx="249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Raw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389" y="78377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Comparing Preprocessed Dataset to Raw Dataset (“No” Subject)</a:t>
            </a:r>
            <a:endParaRPr lang="en-US" sz="32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94469" y="3830821"/>
            <a:ext cx="249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Preprocessed Dataset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64080" y="3461489"/>
            <a:ext cx="249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Raw Dataset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8572"/>
            <a:ext cx="6367051" cy="3119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09" y="620487"/>
            <a:ext cx="6392091" cy="316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5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artifact in this dataset?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Defined </a:t>
            </a:r>
            <a:r>
              <a:rPr lang="en-US" dirty="0"/>
              <a:t>artifacts as a huge increase in the </a:t>
            </a:r>
            <a:r>
              <a:rPr lang="en-US" dirty="0" smtClean="0"/>
              <a:t>EEG’s signal. </a:t>
            </a:r>
          </a:p>
          <a:p>
            <a:pPr lvl="1"/>
            <a:r>
              <a:rPr lang="en-US" dirty="0" smtClean="0"/>
              <a:t>Any </a:t>
            </a:r>
            <a:r>
              <a:rPr lang="en-US" dirty="0"/>
              <a:t>values greater than </a:t>
            </a:r>
            <a:r>
              <a:rPr lang="en-US" dirty="0" smtClean="0"/>
              <a:t>400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761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8" y="565107"/>
            <a:ext cx="11467323" cy="56495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96326" y="195775"/>
            <a:ext cx="116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Raw </a:t>
            </a:r>
            <a:r>
              <a:rPr lang="en-US" dirty="0" smtClean="0"/>
              <a:t>EEG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067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089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Preprocessed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013371" y="269966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of artifacts within these channels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7680" y="261260"/>
            <a:ext cx="3953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= artifact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Yellow</a:t>
            </a:r>
            <a:r>
              <a:rPr lang="en-US" dirty="0" smtClean="0"/>
              <a:t> = good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= great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3391"/>
          <a:stretch/>
        </p:blipFill>
        <p:spPr>
          <a:xfrm>
            <a:off x="318135" y="1181100"/>
            <a:ext cx="11281682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1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089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Preprocessed Data -- s2s2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13371" y="269966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of artifacts within these channels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7680" y="261260"/>
            <a:ext cx="3953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= artifact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Yellow</a:t>
            </a:r>
            <a:r>
              <a:rPr lang="en-US" dirty="0" smtClean="0"/>
              <a:t> = good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= great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288456"/>
            <a:ext cx="11059885" cy="535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2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089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Preprocessed Data – s2s2 (first 6000 samples removed)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837714" y="635726"/>
            <a:ext cx="344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this a possible thing to do?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4172" y="287386"/>
            <a:ext cx="3953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= artifact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Yellow</a:t>
            </a:r>
            <a:r>
              <a:rPr lang="en-US" dirty="0" smtClean="0"/>
              <a:t> = good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= great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71" y="1275658"/>
            <a:ext cx="10858500" cy="54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4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089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Preprocessed Data – artifacts everywhere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62309" y="836024"/>
            <a:ext cx="2329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of these huge spikes within the data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5131" y="235859"/>
            <a:ext cx="3953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= artifact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Yellow</a:t>
            </a:r>
            <a:r>
              <a:rPr lang="en-US" dirty="0" smtClean="0"/>
              <a:t> = good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= great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57" y="1543848"/>
            <a:ext cx="10517643" cy="509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6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089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Preprocessed Data – s3s1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48800" y="173479"/>
            <a:ext cx="2673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of great channels, good channels, and artifacts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7680" y="261260"/>
            <a:ext cx="3953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= artifact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Yellow</a:t>
            </a:r>
            <a:r>
              <a:rPr lang="en-US" dirty="0" smtClean="0"/>
              <a:t> = good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= great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6237"/>
            <a:ext cx="10357316" cy="51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2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089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Preprocessed Data – s5s1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901646" y="304108"/>
            <a:ext cx="1323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of all great channels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288456"/>
            <a:ext cx="11649075" cy="5619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7680" y="261260"/>
            <a:ext cx="3953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= artifact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Yellow</a:t>
            </a:r>
            <a:r>
              <a:rPr lang="en-US" dirty="0" smtClean="0"/>
              <a:t> = good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= great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4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089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Preprocessed Data – s6s1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318171" y="156754"/>
            <a:ext cx="2316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of what I considered to have majority of channels great quality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7680" y="261260"/>
            <a:ext cx="3953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= artifact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Yellow</a:t>
            </a:r>
            <a:r>
              <a:rPr lang="en-US" dirty="0" smtClean="0"/>
              <a:t> = good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= great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1357083"/>
            <a:ext cx="1143952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9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5955</TotalTime>
  <Words>715</Words>
  <Application>Microsoft Office PowerPoint</Application>
  <PresentationFormat>Widescreen</PresentationFormat>
  <Paragraphs>108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Understanding the Preprocessed Dataset</vt:lpstr>
      <vt:lpstr>What is an artifact in this dataset?</vt:lpstr>
      <vt:lpstr>Preprocessed Data</vt:lpstr>
      <vt:lpstr>Preprocessed Data -- s2s2</vt:lpstr>
      <vt:lpstr>Preprocessed Data – s2s2 (first 6000 samples removed)</vt:lpstr>
      <vt:lpstr>Preprocessed Data – artifacts everywhere</vt:lpstr>
      <vt:lpstr>Preprocessed Data – s3s1</vt:lpstr>
      <vt:lpstr>Preprocessed Data – s5s1</vt:lpstr>
      <vt:lpstr>Preprocessed Data – s6s1</vt:lpstr>
      <vt:lpstr>Preprocessed Data – s13s1</vt:lpstr>
      <vt:lpstr>Preprocessed Data – s16s3</vt:lpstr>
      <vt:lpstr>PowerPoint Presentation</vt:lpstr>
      <vt:lpstr>Preprocessed Data – s18s1</vt:lpstr>
      <vt:lpstr>PowerPoint Presentation</vt:lpstr>
      <vt:lpstr>Subject Data Evaluation</vt:lpstr>
      <vt:lpstr>Channel Evaluation</vt:lpstr>
      <vt:lpstr>PowerPoint Presentation</vt:lpstr>
      <vt:lpstr>PowerPoint Presentation</vt:lpstr>
      <vt:lpstr>PowerPoint Presentation</vt:lpstr>
      <vt:lpstr>PowerPoint Presentation</vt:lpstr>
    </vt:vector>
  </TitlesOfParts>
  <Company>Canon U.S.A.,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the Preprocessed Dataset</dc:title>
  <dc:creator>Cao, Xiwu</dc:creator>
  <cp:lastModifiedBy>Cao, Xiwu</cp:lastModifiedBy>
  <cp:revision>14</cp:revision>
  <dcterms:created xsi:type="dcterms:W3CDTF">2021-11-30T00:43:30Z</dcterms:created>
  <dcterms:modified xsi:type="dcterms:W3CDTF">2021-12-29T19:54:16Z</dcterms:modified>
</cp:coreProperties>
</file>